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  <p:sldMasterId id="2147483699" r:id="rId2"/>
  </p:sldMasterIdLst>
  <p:notesMasterIdLst>
    <p:notesMasterId r:id="rId49"/>
  </p:notesMasterIdLst>
  <p:sldIdLst>
    <p:sldId id="256" r:id="rId3"/>
    <p:sldId id="257" r:id="rId4"/>
    <p:sldId id="258" r:id="rId5"/>
    <p:sldId id="259" r:id="rId6"/>
    <p:sldId id="260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0" r:id="rId18"/>
    <p:sldId id="301" r:id="rId19"/>
    <p:sldId id="302" r:id="rId20"/>
    <p:sldId id="298" r:id="rId21"/>
    <p:sldId id="299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</p:sldIdLst>
  <p:sldSz cx="9144000" cy="5143500" type="screen16x9"/>
  <p:notesSz cx="6858000" cy="9144000"/>
  <p:embeddedFontLst>
    <p:embeddedFont>
      <p:font typeface="Itim" pitchFamily="2" charset="-34"/>
      <p:regular r:id="rId50"/>
    </p:embeddedFont>
    <p:embeddedFont>
      <p:font typeface="Merriweather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 snapToObjects="1">
      <p:cViewPr varScale="1">
        <p:scale>
          <a:sx n="160" d="100"/>
          <a:sy n="16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18:5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24575,'-7'5'0,"35"49"0,17 1 0,-20-50 0,55 32 0,-75-83 0,-5-22 0,0 64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18:5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265 431 24575,'0'-20'0,"0"13"0,0 28 0,0 15 0,0 12 0,0 1 0,0 10 0,0-4 0,0 13 0,0-6 0,0 20 0,0-10 0,0-7 0,0-7 0,0-21 0,4-2 0,8-5 0,-2-13 0,18-5 0,-11-9 0,22-7 0,-10-18 0,16-29 0,0-24 0,-18 25 0,2-4-662,3-4 0,1-1 662,-2-8 0,-2-1 0,3 0 0,-4 1 0,-10 12 0,-1 2-224,1-6 0,-1 4 224,-5-19-51,0-17 51,-7 28 0,-5 14 0,-12 13 1289,-7 18-1289,-30 6 478,-2 8-478,-17 4 0,-4 33 0,-6 21-794,32-7 0,2 5 794,2 3 0,3 2 0,-2 6 0,3 2 0,6-3 0,4 1-522,2-1 1,5 0 521,6 2 0,4 0 0,4-6 0,3-2 0,3-3 0,2-2 0,-1 22 0,13-8 0,9-20 1552,17 0-1552,0-15 1135,7-12-1135,2-13 0,-5-1 0,7-33 0,-15-12 0,4-38 0,-10-15 0,-7 19 0,-4-20 0,-9 42 0,2-15 0,-2 26 0,-4 7 0,-1 13 0,-13 11 0,-4 8 0,-16 20 0,7-2 0,-14 27 0,15-5 0,-7 12 0,10-12 0,8-7 0,-1-7 0,10-7 0,-3-1 0,4-13 0,4-11 0,0-10 0,5-10 0,-1 7 0,0-1 0,-4 12 0,-1 0 0,-13 8 0,-19 0 0,-16 27 0,-19 6 0,10 22 0,-2-4 0,15-4 0,-2-9 0,14-4 0,8-13 0,10-4 0,7-7 0,1-16 0,16-12 0,9-25 0,21-19 0,4-9 0,-5 17 0,-4-9 0,-11 30 0,-3-6 0,-6 16 0,-7 11 0,-13 16 0,-5 19 0,-14 15 0,-4 18 0,1-4 0,4-1 0,7-12 0,8-11 0,2-10 0,5-8 0,15-12 0,9-26 0,7-1 0,11-50 0,-11 19 0,-3-29 0,-10 28 0,-14-9 0,-2 17 0,-4-6 0,0 19 0,-7 16 0,-5 15 0,-8 9 0,-5 15 0,-4 32 0,3 19 0,13-14 0,2 2 0,-5 29 0,5 10 0,5-28 0,1 0 0,5-19 0,0-13 0,0-15 0,0-5 0,7-6 0,10-9 0,17-25 0,12-15 0,11-34 0,-19 24 0,5-20 0,-24 32 0,5-5 0,-11 16 0,-4 9 0,-6 11 0,-9 5 0,-12 17 0,-7 27 0,-2 10 0,0 8-575,10-9 1,1 3 574,-10 30 0,3 1 0,5 12-335,8-33 0,2-2 335,-3 21 0,4-8 0,2-15 0,5-24 0,0-11 1109,0-15-1109,5-37 710,12-20-710,-4-20 0,14-17 0,-16 24 0,5-4 0,-6 16 0,-5 16 0,-1 6 0,-7 19 0,-10 22 0,-7 22 0,-6 33 0,6-7 0,4 16 0,6-19 0,0 0 0,4-7 0,2-13 0,4-14 0,0-6 0,6-12 0,9-27 0,5-32 0,7-32 0,-13 23 0,-2 1-720,7-29 720,-12 31 0,-1 1 0,-2-20 0,-4-6 0,0 24 0,0 16 0,0 25 0,-9 9 0,-2 37 720,-10 20-720,6 12 0,-6 17 0,10-16 0,0 11 0,7-13 0,4-8 0,0-11 0,0-11 0,2-10 0,10-4 0,0-7 0,11-1 0,-7-13 0,6-20 0,-9-3 0,2-25 0,-10 8 0,-1-5 0,-4 7 0,0 12 0,0 12 0,0 5 0,-3 11 0,-4 1 0,-8 7 0,-3 21 0,-9 18 0,9 40 0,-3 16-237,16-39 0,3-1 237,-4 28 0,6 12 0,5-36 0,9 10 0,10-24 0,20-12 0,-5-18 0,13-11 0,-10-46 0,6-22 0,-27 11 0,-5-6-480,2-5 1,-5-3 479,-4-8 0,-5-1 0,0 2 0,-1 3 0,-2 14 0,-2 2-13,-3 0 0,-3 5 13,-8-2 0,-11-12 0,-1 36 0,-4 10 0,1 14 1430,-6 21-1430,-3 16 29,8 12-29,-9 19 0,14-15 0,-10 6 0,13-18 0,-2-6 0,9-15 0,3-8 0,7-5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19:0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430 517 24575,'-24'0'0,"-5"0"0,-24 0 0,-9 5 0,20 3 0,-21 7 0,29 6 0,-10 3 0,12 2 0,7 0 0,15-1 0,-2 0 0,12 4 0,0-8 0,0 11 0,0-18 0,0 8 0,0-14 0,7 2 0,5-2 0,8-4 0,20-1 0,-1-3 0,16-18 0,-5-10 0,10-27 0,-3-13 0,-7 7 0,-2-9 0,-18 21 0,0-1 0,-12 14 0,-6 11 0,-4 6 0,-4 8 0,-7 4 0,-14 4 0,-20 3 0,-19 15 0,-7 2 0,5 17 0,-2 4 0,15-4 0,-6 5 0,15-15 0,13 5 0,7-3 0,11 4 0,1 0 0,4-1 0,0-5 0,0-4 0,3-5 0,5-4 0,12-8 0,1 0 0,12-10 0,1-24 0,7-20 0,-2-22 0,1-12-603,-11-1 603,-6-7 0,-12 21 0,-5-2 0,-6 19 0,0 5 0,-8 9 0,-4 15 0,-9 14 603,-8 5-603,-1 7 0,-5 3 0,-2 21 0,3 12 0,3 21 0,11-2 0,5 11 0,10-9 0,0 10 0,5-6 0,0-6 0,0-7 0,7-13 0,10-9 0,5-10 0,12-7 0,1-5 0,2-4 0,-2-8 0,14-24 0,-12-6 0,17-27 0,-21 1 0,-2-7 0,-15 7 0,-1-2 0,-9 11 0,-2 5 0,-4 8 0,0 18 0,-21 7 0,0 9 0,-19 8 0,1 30 0,-2 17 0,-4 33-724,3 7 724,23-36 0,3-1 0,-7 25 0,6 21 0,12-31 0,0 12 0,5-10 0,0-17 0,3-13 0,8-16 0,16-9 724,5-8-724,8 0 0,-20-4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19:0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7 119 24575,'-4'-1'0,"1"2"0,3 5 0,0 4 0,0-23 0,0-6 0,0-14 0,0 2 0,0 16 0,0 5 0,0 3 0,0 3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124c8cd70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124c8cd70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11ecdf78218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11ecdf78218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124c8cd700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5" name="Google Shape;1675;g124c8cd700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12539a6a27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0" name="Google Shape;1680;g12539a6a27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12539a6a27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5" name="Google Shape;1685;g12539a6a27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12539a6a27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0" name="Google Shape;1690;g12539a6a27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2539a6a27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5" name="Google Shape;1695;g12539a6a27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12539a6a27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0" name="Google Shape;1700;g12539a6a27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12539a6a27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5" name="Google Shape;1705;g12539a6a27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12539a6a2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0" name="Google Shape;1710;g12539a6a2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8bca512db4_0_1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8bca512db4_0_1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12539a6a27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5" name="Google Shape;1715;g12539a6a27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12539a6a2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0" name="Google Shape;1720;g12539a6a2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12539a6a27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5" name="Google Shape;1725;g12539a6a27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2539a6a27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0" name="Google Shape;1730;g12539a6a27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12539a6a27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5" name="Google Shape;1735;g12539a6a27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12539a6a27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0" name="Google Shape;1740;g12539a6a27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12539a6a27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5" name="Google Shape;1745;g12539a6a27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12539a6a27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0" name="Google Shape;1750;g12539a6a27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2539a6a27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5" name="Google Shape;1755;g12539a6a27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12539a6a27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0" name="Google Shape;1760;g12539a6a27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123b70e75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Google Shape;1596;g123b70e75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12539a6a27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5" name="Google Shape;1765;g12539a6a27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12539a6a27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0" name="Google Shape;1770;g12539a6a27b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124c8cd700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124c8cd700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124c8cd7009_0_1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124c8cd7009_0_1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12539a6a27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12539a6a27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12539a6a27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12539a6a27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12539a6a27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12539a6a27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12539a6a27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12539a6a27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ONLY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7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6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1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8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9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9_1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8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9" name="Google Shape;789;p2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0" name="Google Shape;790;p2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91" name="Google Shape;791;p2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792" name="Google Shape;792;p2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3" name="Google Shape;803;p28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4" name="Google Shape;804;p28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5" name="Google Shape;805;p2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6" name="Google Shape;806;p28"/>
          <p:cNvGrpSpPr/>
          <p:nvPr/>
        </p:nvGrpSpPr>
        <p:grpSpPr>
          <a:xfrm rot="-1976796" flipH="1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807" name="Google Shape;807;p28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28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819" name="Google Shape;819;p28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28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822" name="Google Shape;822;p2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8" name="Google Shape;828;p28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name="adj" fmla="val 50000"/>
            </a:avLst>
          </a:prstGeom>
          <a:solidFill>
            <a:schemeClr val="lt2">
              <a:alpha val="47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4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31" name="Google Shape;831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3" name="Google Shape;853;p29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29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3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57" name="Google Shape;857;p3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76" name="Google Shape;876;p3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7" name="Google Shape;877;p3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30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9" name="Google Shape;879;p30"/>
          <p:cNvSpPr txBox="1">
            <a:spLocks noGrp="1"/>
          </p:cNvSpPr>
          <p:nvPr>
            <p:ph type="subTitle" idx="1"/>
          </p:nvPr>
        </p:nvSpPr>
        <p:spPr>
          <a:xfrm rot="684086">
            <a:off x="5795226" y="1704730"/>
            <a:ext cx="1878775" cy="178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82" name="Google Shape;882;p3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01" name="Google Shape;901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2" name="Google Shape;902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3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4" name="Google Shape;904;p3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33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9" name="Google Shape;909;p3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10" name="Google Shape;910;p3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p3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936" name="Google Shape;936;p34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7" name="Google Shape;937;p3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938" name="Google Shape;938;p3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939" name="Google Shape;939;p3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4" name="Google Shape;954;p3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955" name="Google Shape;955;p3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70" name="Google Shape;970;p3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1" name="Google Shape;971;p3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2" name="Google Shape;972;p3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3" name="Google Shape;973;p3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4" name="Google Shape;974;p3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5" name="Google Shape;975;p3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76" name="Google Shape;976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7" name="Google Shape;977;p34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0" name="Google Shape;980;p34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1" name="Google Shape;981;p34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2" name="Google Shape;982;p34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3" name="Google Shape;983;p34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4" name="Google Shape;984;p34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6" name="Google Shape;986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987" name="Google Shape;987;p3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88" name="Google Shape;988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989" name="Google Shape;989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990" name="Google Shape;990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5" name="Google Shape;1005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06" name="Google Shape;1006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21" name="Google Shape;1021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2" name="Google Shape;1022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3" name="Google Shape;1023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4" name="Google Shape;1024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5" name="Google Shape;1025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6" name="Google Shape;1026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27" name="Google Shape;1027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35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9" name="Google Shape;1029;p35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30" name="Google Shape;1030;p35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1" name="Google Shape;1031;p35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3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oogle Shape;1033;p3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034" name="Google Shape;1034;p3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5" name="Google Shape;1035;p3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36" name="Google Shape;1036;p3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3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3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3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3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3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2" name="Google Shape;1052;p3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53" name="Google Shape;1053;p3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3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3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3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3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3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3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3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3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3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3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3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3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3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68" name="Google Shape;1068;p3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9" name="Google Shape;1069;p3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0" name="Google Shape;1070;p3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1" name="Google Shape;1071;p3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2" name="Google Shape;1072;p3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3" name="Google Shape;1073;p3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74" name="Google Shape;1074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36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6" name="Google Shape;1076;p36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7" name="Google Shape;1077;p36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8" name="Google Shape;1078;p36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9" name="Google Shape;1079;p36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0" name="Google Shape;1080;p36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7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Google Shape;108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85" name="Google Shape;1085;p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04" name="Google Shape;1104;p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5" name="Google Shape;1105;p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ONLY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09" name="Google Shape;1109;p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28" name="Google Shape;1128;p3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9" name="Google Shape;1129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7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32" name="Google Shape;1132;p4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4" name="Google Shape;1154;p40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55" name="Google Shape;1155;p40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56" name="Google Shape;1156;p40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57" name="Google Shape;1157;p40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58" name="Google Shape;1158;p40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59" name="Google Shape;1159;p40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60" name="Google Shape;11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1" name="Google Shape;1161;p40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2" name="Google Shape;1162;p40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3" name="Google Shape;1163;p40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4" name="Google Shape;1164;p40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5" name="Google Shape;1165;p40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6" name="Google Shape;1166;p40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4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69" name="Google Shape;1169;p4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8" name="Google Shape;1188;p41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9" name="Google Shape;1189;p41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190" name="Google Shape;1190;p4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1" name="Google Shape;1191;p4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4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94" name="Google Shape;1194;p4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6" name="Google Shape;1216;p42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7" name="Google Shape;1217;p42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218" name="Google Shape;1218;p42"/>
          <p:cNvGrpSpPr/>
          <p:nvPr/>
        </p:nvGrpSpPr>
        <p:grpSpPr>
          <a:xfrm>
            <a:off x="7673764" y="-287514"/>
            <a:ext cx="788762" cy="861588"/>
            <a:chOff x="7673764" y="-287514"/>
            <a:chExt cx="788762" cy="861588"/>
          </a:xfrm>
        </p:grpSpPr>
        <p:grpSp>
          <p:nvGrpSpPr>
            <p:cNvPr id="1219" name="Google Shape;1219;p42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1220" name="Google Shape;1220;p42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42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2" name="Google Shape;1222;p42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6"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4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225" name="Google Shape;1225;p4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6" name="Google Shape;1226;p4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27" name="Google Shape;1227;p4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228" name="Google Shape;1228;p4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4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4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4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4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4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4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4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4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4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4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4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4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4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4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3" name="Google Shape;1243;p4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44" name="Google Shape;1244;p4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4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4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4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4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4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4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4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4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4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4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4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4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4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4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59" name="Google Shape;1259;p4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0" name="Google Shape;1260;p4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1" name="Google Shape;1261;p4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2" name="Google Shape;1262;p4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3" name="Google Shape;1263;p4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4" name="Google Shape;1264;p4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65" name="Google Shape;1265;p43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6" name="Google Shape;1266;p43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7" name="Google Shape;1267;p43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8" name="Google Shape;1268;p43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9" name="Google Shape;1269;p43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0" name="Google Shape;1270;p43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1" name="Google Shape;1271;p43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2" name="Google Shape;1272;p43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3" name="Google Shape;1273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4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76" name="Google Shape;1276;p4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p44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9" name="Google Shape;1299;p44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00" name="Google Shape;1300;p44"/>
          <p:cNvSpPr txBox="1">
            <a:spLocks noGrp="1"/>
          </p:cNvSpPr>
          <p:nvPr>
            <p:ph type="title" idx="2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301" name="Google Shape;1301;p44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1302" name="Google Shape;1302;p4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4" name="Google Shape;1314;p4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15" name="Google Shape;1315;p4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4" name="Google Shape;1334;p45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1335" name="Google Shape;1335;p45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4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38" name="Google Shape;1338;p4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0" name="Google Shape;1360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11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4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63" name="Google Shape;1363;p4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64" name="Google Shape;1364;p4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8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4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88" name="Google Shape;1388;p48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89" name="Google Shape;1389;p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390" name="Google Shape;1390;p4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91" name="Google Shape;1391;p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6" name="Google Shape;1406;p4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407" name="Google Shape;1407;p4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4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4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4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4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4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4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4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4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4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4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4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4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4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4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22" name="Google Shape;1422;p4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3" name="Google Shape;1423;p4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4" name="Google Shape;1424;p4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5" name="Google Shape;1425;p4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6" name="Google Shape;1426;p4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7" name="Google Shape;1427;p4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8" name="Google Shape;1428;p48"/>
          <p:cNvSpPr txBox="1">
            <a:spLocks noGrp="1"/>
          </p:cNvSpPr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429" name="Google Shape;1429;p48"/>
          <p:cNvSpPr txBox="1">
            <a:spLocks noGrp="1"/>
          </p:cNvSpPr>
          <p:nvPr>
            <p:ph type="title" idx="2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430" name="Google Shape;1430;p48"/>
          <p:cNvSpPr txBox="1">
            <a:spLocks noGrp="1"/>
          </p:cNvSpPr>
          <p:nvPr>
            <p:ph type="title" idx="3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431" name="Google Shape;1431;p48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32" name="Google Shape;1432;p48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33" name="Google Shape;1433;p48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9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436" name="Google Shape;1436;p4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37" name="Google Shape;1437;p4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438" name="Google Shape;1438;p4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439" name="Google Shape;1439;p4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4" name="Google Shape;1454;p4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455" name="Google Shape;1455;p4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4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4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4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4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4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4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4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4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4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4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70" name="Google Shape;1470;p4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1" name="Google Shape;1471;p4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2" name="Google Shape;1472;p4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3" name="Google Shape;1473;p4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4" name="Google Shape;1474;p4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5" name="Google Shape;1475;p4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76" name="Google Shape;1476;p49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77" name="Google Shape;1477;p49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80" name="Google Shape;148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99" name="Google Shape;1499;p5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0" name="Google Shape;1500;p5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50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02" name="Google Shape;1502;p50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and infographics &amp; images by </a:t>
            </a:r>
            <a:r>
              <a:rPr lang="en" sz="1200" b="0" i="0" u="none" strike="noStrike" cap="none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50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04" name="Google Shape;1504;p50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505" name="Google Shape;1505;p50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50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50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50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50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50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9_1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5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518" name="Google Shape;1518;p51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19" name="Google Shape;1519;p5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520" name="Google Shape;1520;p5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521" name="Google Shape;1521;p5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5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5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5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5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5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5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5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5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5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5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5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5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5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6" name="Google Shape;1536;p5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37" name="Google Shape;1537;p5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5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5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5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5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5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5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5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5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5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5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5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5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5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5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52" name="Google Shape;1552;p5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3" name="Google Shape;1553;p5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4" name="Google Shape;1554;p5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5" name="Google Shape;1555;p5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6" name="Google Shape;1556;p5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7" name="Google Shape;1557;p5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58" name="Google Shape;1558;p51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59" name="Google Shape;1559;p51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4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85" name="Google Shape;785;p27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guageweb.net/japanese/e002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languageweb.net/japanese/e004.html" TargetMode="External"/><Relationship Id="rId4" Type="http://schemas.openxmlformats.org/officeDocument/2006/relationships/hyperlink" Target="https://www.languageweb.net/japanese/e003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53"/>
          <p:cNvSpPr txBox="1">
            <a:spLocks noGrp="1"/>
          </p:cNvSpPr>
          <p:nvPr>
            <p:ph type="ctrTitle"/>
          </p:nvPr>
        </p:nvSpPr>
        <p:spPr>
          <a:xfrm>
            <a:off x="2222175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dirty="0" err="1"/>
              <a:t>趣學</a:t>
            </a:r>
            <a:endParaRPr sz="5700" dirty="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dirty="0"/>
              <a:t>日語50音 L</a:t>
            </a:r>
            <a:r>
              <a:rPr lang="en-US" altLang="zh-TW" sz="5700" dirty="0"/>
              <a:t>4</a:t>
            </a:r>
            <a:endParaRPr sz="5700" dirty="0"/>
          </a:p>
        </p:txBody>
      </p:sp>
      <p:cxnSp>
        <p:nvCxnSpPr>
          <p:cNvPr id="1566" name="Google Shape;1566;p53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7" name="Google Shape;1567;p53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68" name="Google Shape;1568;p53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1569" name="Google Shape;1569;p5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8" name="Google Shape;1578;p53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9" name="Google Shape;1579;p53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1580" name="Google Shape;1580;p5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F435A95D-61A0-8448-878A-28970CD43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6B229BE-A2D3-1E45-9932-10F97CB4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6DF09DA-8BFB-FC41-B211-7A170C0C69F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E8670E2-D2FA-9C41-83CF-8E6033326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63"/>
          <a:stretch/>
        </p:blipFill>
        <p:spPr>
          <a:xfrm>
            <a:off x="457200" y="378690"/>
            <a:ext cx="8229600" cy="47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8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09E7DC32-26CE-134C-80BE-2420D6C0D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C557BDB-6BC7-A643-BEF3-F47EA4B8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948B165-3323-1942-A4D9-A0DBB44AC07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19DA97B-F41E-C54F-AF36-6992E6C28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99"/>
          <a:stretch/>
        </p:blipFill>
        <p:spPr>
          <a:xfrm>
            <a:off x="521855" y="314036"/>
            <a:ext cx="8229600" cy="46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12B6F30D-901C-014C-8D17-13926EADD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2D86386-188D-A045-B379-54D4B48C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E54E73F-4019-A74B-AC8B-A42D3B7F6D9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36C05C-C42D-7A41-8CF0-FB4205666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42"/>
          <a:stretch/>
        </p:blipFill>
        <p:spPr>
          <a:xfrm>
            <a:off x="457200" y="387926"/>
            <a:ext cx="8229600" cy="47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3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0D941DBF-35D9-C245-9DBB-2CAC5E7A0F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DCEE28E-8B95-D245-A06E-7C9D40E0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1947BB5-5EC8-FB4D-935A-05A649A9D11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33CE53E-86C4-4C46-8C82-AA7293A2B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2"/>
          <a:stretch/>
        </p:blipFill>
        <p:spPr>
          <a:xfrm>
            <a:off x="457200" y="406400"/>
            <a:ext cx="8229600" cy="4737100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A9A1128A-D726-E04A-896C-ACE0F65DA6A8}"/>
              </a:ext>
            </a:extLst>
          </p:cNvPr>
          <p:cNvGrpSpPr/>
          <p:nvPr/>
        </p:nvGrpSpPr>
        <p:grpSpPr>
          <a:xfrm>
            <a:off x="4167640" y="3994884"/>
            <a:ext cx="300600" cy="488160"/>
            <a:chOff x="4167640" y="3994884"/>
            <a:chExt cx="30060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BC9898EC-4FF3-2B41-AEAC-4BAF5207D817}"/>
                    </a:ext>
                  </a:extLst>
                </p14:cNvPr>
                <p14:cNvContentPartPr/>
                <p14:nvPr/>
              </p14:nvContentPartPr>
              <p14:xfrm>
                <a:off x="4176280" y="4199364"/>
                <a:ext cx="66240" cy="56520"/>
              </p14:xfrm>
            </p:contentPart>
          </mc:Choice>
          <mc:Fallback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BC9898EC-4FF3-2B41-AEAC-4BAF5207D81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67640" y="4190364"/>
                  <a:ext cx="83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6DC975EF-1A33-B345-9CCD-F20802F7038F}"/>
                    </a:ext>
                  </a:extLst>
                </p14:cNvPr>
                <p14:cNvContentPartPr/>
                <p14:nvPr/>
              </p14:nvContentPartPr>
              <p14:xfrm>
                <a:off x="4167640" y="3994884"/>
                <a:ext cx="300600" cy="488160"/>
              </p14:xfrm>
            </p:contentPart>
          </mc:Choice>
          <mc:Fallback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6DC975EF-1A33-B345-9CCD-F20802F7038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58640" y="3986244"/>
                  <a:ext cx="318240" cy="50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21D10DF8-A2D1-3A41-BEC3-E67B47F08F59}"/>
              </a:ext>
            </a:extLst>
          </p:cNvPr>
          <p:cNvGrpSpPr/>
          <p:nvPr/>
        </p:nvGrpSpPr>
        <p:grpSpPr>
          <a:xfrm>
            <a:off x="8260120" y="4046004"/>
            <a:ext cx="194400" cy="313200"/>
            <a:chOff x="8260120" y="4046004"/>
            <a:chExt cx="19440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1CBC8075-9DB1-B942-B66F-7315E44559BA}"/>
                    </a:ext>
                  </a:extLst>
                </p14:cNvPr>
                <p14:cNvContentPartPr/>
                <p14:nvPr/>
              </p14:nvContentPartPr>
              <p14:xfrm>
                <a:off x="8260120" y="4046004"/>
                <a:ext cx="194400" cy="313200"/>
              </p14:xfrm>
            </p:contentPart>
          </mc:Choice>
          <mc:Fallback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1CBC8075-9DB1-B942-B66F-7315E44559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51120" y="4037364"/>
                  <a:ext cx="212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E1D83B66-A89B-AF42-AB60-D16A17A74DE5}"/>
                    </a:ext>
                  </a:extLst>
                </p14:cNvPr>
                <p14:cNvContentPartPr/>
                <p14:nvPr/>
              </p14:nvContentPartPr>
              <p14:xfrm>
                <a:off x="8412040" y="4285404"/>
                <a:ext cx="2520" cy="48960"/>
              </p14:xfrm>
            </p:contentPart>
          </mc:Choice>
          <mc:Fallback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E1D83B66-A89B-AF42-AB60-D16A17A74DE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03040" y="4276404"/>
                  <a:ext cx="20160" cy="6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997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B108B252-7DEF-F140-810F-DB1FBAC3E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7C4FE3A-3842-D142-B3B4-55D2DDE4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43A10F9-5BAF-8546-873D-58476501F77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3B7D901-4F17-254F-89D2-3500AA4CA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0"/>
          <a:stretch/>
        </p:blipFill>
        <p:spPr>
          <a:xfrm>
            <a:off x="457200" y="424872"/>
            <a:ext cx="8229600" cy="47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5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F1F525BB-815F-4645-A81C-1005CB512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7DCE933-BADC-BF4D-A2E3-EFED014C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C252AC4-D93F-5C4F-A86B-69F055103CDE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9E46C39-C6FD-774D-A125-8C315D20A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81"/>
          <a:stretch/>
        </p:blipFill>
        <p:spPr>
          <a:xfrm>
            <a:off x="457200" y="415636"/>
            <a:ext cx="8229600" cy="47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0A7A1B38-69F3-4449-B97F-2546515A1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157D0C6-2A24-C046-B608-BF6BADB2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143D11C-4FC4-D242-99FB-2EEF4F79524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95DFAB-53D9-3645-937C-68096317C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29"/>
          <a:stretch/>
        </p:blipFill>
        <p:spPr>
          <a:xfrm>
            <a:off x="457200" y="397564"/>
            <a:ext cx="8229600" cy="47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EA7CA4B1-86B1-A040-819E-53CC920A4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340A3C2-AA67-4C4A-8FFC-5200C8D8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67BB1877-E80B-404C-BB4B-B0CA8EB8EA3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777C69E-1366-8D40-8D49-2C5F8E31F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4"/>
          <a:stretch/>
        </p:blipFill>
        <p:spPr>
          <a:xfrm>
            <a:off x="457200" y="405516"/>
            <a:ext cx="8229600" cy="473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7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43C5EC69-C5C4-D345-BF7E-68011E4E44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5E6FFC4-5ABB-924A-8390-4362B8BF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C65296C-2740-D44E-A8FF-DFCD198E3EF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81F8C55-713B-ED40-B5D7-01BD39FB2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5"/>
          <a:stretch/>
        </p:blipFill>
        <p:spPr>
          <a:xfrm>
            <a:off x="457200" y="389614"/>
            <a:ext cx="8229600" cy="47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1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A1D64D10-DD60-2945-9CE8-106F92606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9EB019E-E64C-134A-891F-62C4249F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FB3A1F0-919A-2145-9ABA-F1B820B2523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5CE791C-5828-0540-AB8E-E5E6E6DD1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81"/>
          <a:stretch/>
        </p:blipFill>
        <p:spPr>
          <a:xfrm>
            <a:off x="457200" y="415636"/>
            <a:ext cx="8229600" cy="47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5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3" name="Google Shape;159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550" y="109175"/>
            <a:ext cx="69492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B4344FAD-1455-8B40-A687-5D59704E8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AE5D9A3-05F8-924F-B554-467F9EC7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1B26308-3C26-6348-A9BE-81E6C69D3A2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EBAE62-E1A2-FE47-BB12-394F94CC0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0"/>
          <a:stretch/>
        </p:blipFill>
        <p:spPr>
          <a:xfrm>
            <a:off x="457200" y="424872"/>
            <a:ext cx="8229600" cy="47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93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59"/>
          <p:cNvSpPr txBox="1">
            <a:spLocks noGrp="1"/>
          </p:cNvSpPr>
          <p:nvPr>
            <p:ph type="title"/>
          </p:nvPr>
        </p:nvSpPr>
        <p:spPr>
          <a:xfrm>
            <a:off x="720000" y="10241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片假名</a:t>
            </a:r>
            <a:endParaRPr/>
          </a:p>
        </p:txBody>
      </p:sp>
      <p:sp>
        <p:nvSpPr>
          <p:cNvPr id="1626" name="Google Shape;1626;p59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endParaRPr/>
          </a:p>
        </p:txBody>
      </p:sp>
      <p:pic>
        <p:nvPicPr>
          <p:cNvPr id="1627" name="Google Shape;162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750" y="242025"/>
            <a:ext cx="5671751" cy="237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8" name="Google Shape;162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2126" y="2620500"/>
            <a:ext cx="5714999" cy="232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9" name="Google Shape;1629;p59"/>
          <p:cNvSpPr txBox="1">
            <a:spLocks noGrp="1"/>
          </p:cNvSpPr>
          <p:nvPr>
            <p:ph type="title"/>
          </p:nvPr>
        </p:nvSpPr>
        <p:spPr>
          <a:xfrm>
            <a:off x="720000" y="325982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平假名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60"/>
          <p:cNvSpPr txBox="1">
            <a:spLocks noGrp="1"/>
          </p:cNvSpPr>
          <p:nvPr>
            <p:ph type="title"/>
          </p:nvPr>
        </p:nvSpPr>
        <p:spPr>
          <a:xfrm>
            <a:off x="720000" y="10241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片假名</a:t>
            </a:r>
            <a:endParaRPr/>
          </a:p>
        </p:txBody>
      </p:sp>
      <p:sp>
        <p:nvSpPr>
          <p:cNvPr id="1635" name="Google Shape;1635;p60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endParaRPr/>
          </a:p>
        </p:txBody>
      </p:sp>
      <p:sp>
        <p:nvSpPr>
          <p:cNvPr id="1636" name="Google Shape;1636;p60"/>
          <p:cNvSpPr txBox="1">
            <a:spLocks noGrp="1"/>
          </p:cNvSpPr>
          <p:nvPr>
            <p:ph type="title"/>
          </p:nvPr>
        </p:nvSpPr>
        <p:spPr>
          <a:xfrm>
            <a:off x="720000" y="325982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平假名</a:t>
            </a:r>
            <a:endParaRPr/>
          </a:p>
        </p:txBody>
      </p:sp>
      <p:pic>
        <p:nvPicPr>
          <p:cNvPr id="1637" name="Google Shape;163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400" y="104325"/>
            <a:ext cx="3776000" cy="26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60"/>
          <p:cNvPicPr preferRelativeResize="0"/>
          <p:nvPr/>
        </p:nvPicPr>
        <p:blipFill rotWithShape="1">
          <a:blip r:embed="rId4">
            <a:alphaModFix/>
          </a:blip>
          <a:srcRect l="13799" t="2733" r="76969"/>
          <a:stretch/>
        </p:blipFill>
        <p:spPr>
          <a:xfrm>
            <a:off x="2602000" y="2587249"/>
            <a:ext cx="570575" cy="25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60"/>
          <p:cNvPicPr preferRelativeResize="0"/>
          <p:nvPr/>
        </p:nvPicPr>
        <p:blipFill rotWithShape="1">
          <a:blip r:embed="rId4">
            <a:alphaModFix/>
          </a:blip>
          <a:srcRect l="39012" r="51756"/>
          <a:stretch/>
        </p:blipFill>
        <p:spPr>
          <a:xfrm>
            <a:off x="3172575" y="2550800"/>
            <a:ext cx="570575" cy="26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p60"/>
          <p:cNvPicPr preferRelativeResize="0"/>
          <p:nvPr/>
        </p:nvPicPr>
        <p:blipFill rotWithShape="1">
          <a:blip r:embed="rId4">
            <a:alphaModFix/>
          </a:blip>
          <a:srcRect l="64225" r="27721"/>
          <a:stretch/>
        </p:blipFill>
        <p:spPr>
          <a:xfrm>
            <a:off x="3794975" y="2550800"/>
            <a:ext cx="497738" cy="26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1" name="Google Shape;1641;p60"/>
          <p:cNvPicPr preferRelativeResize="0"/>
          <p:nvPr/>
        </p:nvPicPr>
        <p:blipFill rotWithShape="1">
          <a:blip r:embed="rId4">
            <a:alphaModFix/>
          </a:blip>
          <a:srcRect l="89634"/>
          <a:stretch/>
        </p:blipFill>
        <p:spPr>
          <a:xfrm>
            <a:off x="4344550" y="2550800"/>
            <a:ext cx="634088" cy="26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Google Shape;164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0050" y="2636250"/>
            <a:ext cx="497750" cy="246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61"/>
          <p:cNvSpPr txBox="1">
            <a:spLocks noGrp="1"/>
          </p:cNvSpPr>
          <p:nvPr>
            <p:ph type="title"/>
          </p:nvPr>
        </p:nvSpPr>
        <p:spPr>
          <a:xfrm>
            <a:off x="1440000" y="57457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片假名</a:t>
            </a:r>
            <a:endParaRPr/>
          </a:p>
        </p:txBody>
      </p:sp>
      <p:sp>
        <p:nvSpPr>
          <p:cNvPr id="1648" name="Google Shape;1648;p61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endParaRPr/>
          </a:p>
        </p:txBody>
      </p:sp>
      <p:sp>
        <p:nvSpPr>
          <p:cNvPr id="1649" name="Google Shape;1649;p61"/>
          <p:cNvSpPr txBox="1">
            <a:spLocks noGrp="1"/>
          </p:cNvSpPr>
          <p:nvPr>
            <p:ph type="title"/>
          </p:nvPr>
        </p:nvSpPr>
        <p:spPr>
          <a:xfrm>
            <a:off x="5499100" y="517125"/>
            <a:ext cx="33369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平假名</a:t>
            </a:r>
            <a:endParaRPr/>
          </a:p>
        </p:txBody>
      </p:sp>
      <p:pic>
        <p:nvPicPr>
          <p:cNvPr id="1650" name="Google Shape;165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4050" y="1017413"/>
            <a:ext cx="4514850" cy="370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00" y="1166075"/>
            <a:ext cx="4154549" cy="352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62"/>
          <p:cNvSpPr txBox="1">
            <a:spLocks noGrp="1"/>
          </p:cNvSpPr>
          <p:nvPr>
            <p:ph type="title"/>
          </p:nvPr>
        </p:nvSpPr>
        <p:spPr>
          <a:xfrm>
            <a:off x="1440000" y="57457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片假名</a:t>
            </a:r>
            <a:endParaRPr/>
          </a:p>
        </p:txBody>
      </p:sp>
      <p:sp>
        <p:nvSpPr>
          <p:cNvPr id="1657" name="Google Shape;1657;p62"/>
          <p:cNvSpPr txBox="1">
            <a:spLocks noGrp="1"/>
          </p:cNvSpPr>
          <p:nvPr>
            <p:ph type="title"/>
          </p:nvPr>
        </p:nvSpPr>
        <p:spPr>
          <a:xfrm>
            <a:off x="5499100" y="517125"/>
            <a:ext cx="33369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平假名</a:t>
            </a:r>
            <a:endParaRPr/>
          </a:p>
        </p:txBody>
      </p:sp>
      <p:sp>
        <p:nvSpPr>
          <p:cNvPr id="1658" name="Google Shape;1658;p62"/>
          <p:cNvSpPr txBox="1"/>
          <p:nvPr/>
        </p:nvSpPr>
        <p:spPr>
          <a:xfrm>
            <a:off x="2040125" y="2385900"/>
            <a:ext cx="2982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Muli"/>
                <a:ea typeface="Muli"/>
                <a:cs typeface="Muli"/>
                <a:sym typeface="Muli"/>
              </a:rPr>
              <a:t>ー</a:t>
            </a:r>
            <a:endParaRPr sz="2800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59" name="Google Shape;1659;p62"/>
          <p:cNvSpPr txBox="1"/>
          <p:nvPr/>
        </p:nvSpPr>
        <p:spPr>
          <a:xfrm>
            <a:off x="5555295" y="2385899"/>
            <a:ext cx="21699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Muli"/>
                <a:ea typeface="Muli"/>
                <a:cs typeface="Muli"/>
                <a:sym typeface="Muli"/>
              </a:rPr>
              <a:t>長音</a:t>
            </a:r>
            <a:endParaRPr sz="2800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60" name="Google Shape;1660;p62"/>
          <p:cNvSpPr txBox="1"/>
          <p:nvPr/>
        </p:nvSpPr>
        <p:spPr>
          <a:xfrm>
            <a:off x="5602750" y="3253965"/>
            <a:ext cx="1564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63"/>
          <p:cNvSpPr txBox="1">
            <a:spLocks noGrp="1"/>
          </p:cNvSpPr>
          <p:nvPr>
            <p:ph type="title"/>
          </p:nvPr>
        </p:nvSpPr>
        <p:spPr>
          <a:xfrm>
            <a:off x="720000" y="377950"/>
            <a:ext cx="66624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可使用以下網頁復習50音:</a:t>
            </a:r>
            <a:endParaRPr sz="4000"/>
          </a:p>
        </p:txBody>
      </p:sp>
      <p:sp>
        <p:nvSpPr>
          <p:cNvPr id="1666" name="Google Shape;1666;p63"/>
          <p:cNvSpPr txBox="1"/>
          <p:nvPr/>
        </p:nvSpPr>
        <p:spPr>
          <a:xfrm>
            <a:off x="933600" y="2109275"/>
            <a:ext cx="5584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https://www.languageweb.net/japanese/e002.html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https://www.languageweb.net/japanese/e003.html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https://www.languageweb.net/japanese/e004.html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64"/>
          <p:cNvSpPr txBox="1">
            <a:spLocks noGrp="1"/>
          </p:cNvSpPr>
          <p:nvPr>
            <p:ph type="title"/>
          </p:nvPr>
        </p:nvSpPr>
        <p:spPr>
          <a:xfrm>
            <a:off x="944048" y="1612008"/>
            <a:ext cx="66732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Practice &amp; Game</a:t>
            </a:r>
            <a:endParaRPr dirty="0"/>
          </a:p>
        </p:txBody>
      </p:sp>
      <p:sp>
        <p:nvSpPr>
          <p:cNvPr id="1672" name="Google Shape;1672;p64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65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バナナ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ba na na</a:t>
            </a:r>
            <a:endParaRPr/>
          </a:p>
        </p:txBody>
      </p:sp>
      <p:pic>
        <p:nvPicPr>
          <p:cNvPr id="2" name="Audio Recording 2022年4月21日 上午2:51:42" descr="Audio Recording 2022年4月21日 上午2:51:42">
            <a:hlinkClick r:id="" action="ppaction://media"/>
            <a:extLst>
              <a:ext uri="{FF2B5EF4-FFF2-40B4-BE49-F238E27FC236}">
                <a16:creationId xmlns:a16="http://schemas.microsoft.com/office/drawing/2014/main" id="{9245B704-A983-D84A-8CFF-A05AF2DA9A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4535" y="72995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66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Banana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バナナ</a:t>
            </a:r>
            <a:endParaRPr/>
          </a:p>
        </p:txBody>
      </p:sp>
      <p:pic>
        <p:nvPicPr>
          <p:cNvPr id="3" name="Audio Recording 2022年4月21日 上午2:51:42" descr="Audio Recording 2022年4月21日 上午2:51:42">
            <a:hlinkClick r:id="" action="ppaction://media"/>
            <a:extLst>
              <a:ext uri="{FF2B5EF4-FFF2-40B4-BE49-F238E27FC236}">
                <a16:creationId xmlns:a16="http://schemas.microsoft.com/office/drawing/2014/main" id="{0E75E19D-DA2F-9549-B9E2-DE4E947C8B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4535" y="72995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67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テレビ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te re bi</a:t>
            </a:r>
            <a:endParaRPr/>
          </a:p>
        </p:txBody>
      </p:sp>
      <p:pic>
        <p:nvPicPr>
          <p:cNvPr id="2" name="Audio Recording 2022年4月21日 上午2:51:56" descr="Audio Recording 2022年4月21日 上午2:51:56">
            <a:hlinkClick r:id="" action="ppaction://media"/>
            <a:extLst>
              <a:ext uri="{FF2B5EF4-FFF2-40B4-BE49-F238E27FC236}">
                <a16:creationId xmlns:a16="http://schemas.microsoft.com/office/drawing/2014/main" id="{52E0C380-B2ED-DB46-8B2A-14862FEBE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800" y="68742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8" name="Google Shape;159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350" y="1391775"/>
            <a:ext cx="6485851" cy="27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9" name="Google Shape;159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9200" y="1426450"/>
            <a:ext cx="1427650" cy="26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68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Television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テレビ</a:t>
            </a:r>
            <a:endParaRPr/>
          </a:p>
        </p:txBody>
      </p:sp>
      <p:pic>
        <p:nvPicPr>
          <p:cNvPr id="3" name="Audio Recording 2022年4月21日 上午2:51:56" descr="Audio Recording 2022年4月21日 上午2:51:56">
            <a:hlinkClick r:id="" action="ppaction://media"/>
            <a:extLst>
              <a:ext uri="{FF2B5EF4-FFF2-40B4-BE49-F238E27FC236}">
                <a16:creationId xmlns:a16="http://schemas.microsoft.com/office/drawing/2014/main" id="{EE04056F-2DFF-0149-9F93-BAA757BC47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800" y="68742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69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カメラ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ka me ra</a:t>
            </a:r>
            <a:endParaRPr/>
          </a:p>
        </p:txBody>
      </p:sp>
      <p:pic>
        <p:nvPicPr>
          <p:cNvPr id="2" name="Audio Recording 2022年4月21日 上午2:52:08" descr="Audio Recording 2022年4月21日 上午2:52:08">
            <a:hlinkClick r:id="" action="ppaction://media"/>
            <a:extLst>
              <a:ext uri="{FF2B5EF4-FFF2-40B4-BE49-F238E27FC236}">
                <a16:creationId xmlns:a16="http://schemas.microsoft.com/office/drawing/2014/main" id="{F403BE18-37F1-5549-B809-D223DCDE9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5488" y="58109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70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Camera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カメラ</a:t>
            </a:r>
            <a:endParaRPr/>
          </a:p>
        </p:txBody>
      </p:sp>
      <p:pic>
        <p:nvPicPr>
          <p:cNvPr id="3" name="Audio Recording 2022年4月21日 上午2:52:08" descr="Audio Recording 2022年4月21日 上午2:52:08">
            <a:hlinkClick r:id="" action="ppaction://media"/>
            <a:extLst>
              <a:ext uri="{FF2B5EF4-FFF2-40B4-BE49-F238E27FC236}">
                <a16:creationId xmlns:a16="http://schemas.microsoft.com/office/drawing/2014/main" id="{D9C50A3D-38AF-D145-8297-EC50A3C3EA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5488" y="58109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71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ピアノ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pi a no</a:t>
            </a:r>
            <a:endParaRPr/>
          </a:p>
        </p:txBody>
      </p:sp>
      <p:pic>
        <p:nvPicPr>
          <p:cNvPr id="2" name="Audio Recording 2022年4月21日 上午2:52:20" descr="Audio Recording 2022年4月21日 上午2:52:20">
            <a:hlinkClick r:id="" action="ppaction://media"/>
            <a:extLst>
              <a:ext uri="{FF2B5EF4-FFF2-40B4-BE49-F238E27FC236}">
                <a16:creationId xmlns:a16="http://schemas.microsoft.com/office/drawing/2014/main" id="{6A20BE71-DF94-324A-9371-50F722A33B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800" y="74058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72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Piano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ピアノ</a:t>
            </a:r>
            <a:endParaRPr/>
          </a:p>
        </p:txBody>
      </p:sp>
      <p:pic>
        <p:nvPicPr>
          <p:cNvPr id="3" name="Audio Recording 2022年4月21日 上午2:52:20" descr="Audio Recording 2022年4月21日 上午2:52:20">
            <a:hlinkClick r:id="" action="ppaction://media"/>
            <a:extLst>
              <a:ext uri="{FF2B5EF4-FFF2-40B4-BE49-F238E27FC236}">
                <a16:creationId xmlns:a16="http://schemas.microsoft.com/office/drawing/2014/main" id="{DF63E2EB-5B42-AC47-A9C0-8686A4ACF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800" y="74058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73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クラス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ku ra su</a:t>
            </a:r>
            <a:endParaRPr/>
          </a:p>
        </p:txBody>
      </p:sp>
      <p:pic>
        <p:nvPicPr>
          <p:cNvPr id="2" name="Audio Recording 2022年4月21日 上午2:52:32" descr="Audio Recording 2022年4月21日 上午2:52:32">
            <a:hlinkClick r:id="" action="ppaction://media"/>
            <a:extLst>
              <a:ext uri="{FF2B5EF4-FFF2-40B4-BE49-F238E27FC236}">
                <a16:creationId xmlns:a16="http://schemas.microsoft.com/office/drawing/2014/main" id="{9AB82947-4DAE-FF4A-BEC4-BB519ED83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7386" y="67679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74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Class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クラス</a:t>
            </a:r>
            <a:endParaRPr/>
          </a:p>
        </p:txBody>
      </p:sp>
      <p:pic>
        <p:nvPicPr>
          <p:cNvPr id="3" name="Audio Recording 2022年4月21日 上午2:52:32" descr="Audio Recording 2022年4月21日 上午2:52:32">
            <a:hlinkClick r:id="" action="ppaction://media"/>
            <a:extLst>
              <a:ext uri="{FF2B5EF4-FFF2-40B4-BE49-F238E27FC236}">
                <a16:creationId xmlns:a16="http://schemas.microsoft.com/office/drawing/2014/main" id="{6E283F61-A7DF-B147-8C3E-B1D6CB44F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7386" y="67679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75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レストラン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re su to ran</a:t>
            </a:r>
            <a:endParaRPr/>
          </a:p>
        </p:txBody>
      </p:sp>
      <p:pic>
        <p:nvPicPr>
          <p:cNvPr id="2" name="Audio Recording 2022年4月21日 上午2:52:54" descr="Audio Recording 2022年4月21日 上午2:52:54">
            <a:hlinkClick r:id="" action="ppaction://media"/>
            <a:extLst>
              <a:ext uri="{FF2B5EF4-FFF2-40B4-BE49-F238E27FC236}">
                <a16:creationId xmlns:a16="http://schemas.microsoft.com/office/drawing/2014/main" id="{1741325C-5742-B141-849D-239DD51E3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9284" y="69805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76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Restaurant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レストラン</a:t>
            </a:r>
            <a:endParaRPr/>
          </a:p>
        </p:txBody>
      </p:sp>
      <p:pic>
        <p:nvPicPr>
          <p:cNvPr id="3" name="Audio Recording 2022年4月21日 上午2:52:54" descr="Audio Recording 2022年4月21日 上午2:52:54">
            <a:hlinkClick r:id="" action="ppaction://media"/>
            <a:extLst>
              <a:ext uri="{FF2B5EF4-FFF2-40B4-BE49-F238E27FC236}">
                <a16:creationId xmlns:a16="http://schemas.microsoft.com/office/drawing/2014/main" id="{2851E81C-255A-EA4F-9395-C059C9DDF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9284" y="69805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77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アイスクリーム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a i su ku rii mu</a:t>
            </a:r>
            <a:endParaRPr/>
          </a:p>
        </p:txBody>
      </p:sp>
      <p:pic>
        <p:nvPicPr>
          <p:cNvPr id="2" name="Audio Recording 2022年4月21日 上午2:53:18" descr="Audio Recording 2022年4月21日 上午2:53:18">
            <a:hlinkClick r:id="" action="ppaction://media"/>
            <a:extLst>
              <a:ext uri="{FF2B5EF4-FFF2-40B4-BE49-F238E27FC236}">
                <a16:creationId xmlns:a16="http://schemas.microsoft.com/office/drawing/2014/main" id="{99070AAB-42F4-6246-ACE9-9FFA95BBB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8651" y="6448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56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56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6" name="Google Shape;160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025" y="324937"/>
            <a:ext cx="5097400" cy="449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78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Ice cream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アイスクリーム</a:t>
            </a:r>
            <a:endParaRPr/>
          </a:p>
        </p:txBody>
      </p:sp>
      <p:pic>
        <p:nvPicPr>
          <p:cNvPr id="3" name="Audio Recording 2022年4月21日 上午2:53:18" descr="Audio Recording 2022年4月21日 上午2:53:18">
            <a:hlinkClick r:id="" action="ppaction://media"/>
            <a:extLst>
              <a:ext uri="{FF2B5EF4-FFF2-40B4-BE49-F238E27FC236}">
                <a16:creationId xmlns:a16="http://schemas.microsoft.com/office/drawing/2014/main" id="{B76AAAFD-B659-3840-A965-917AEB3CF0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8651" y="64489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79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ホテル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ho te ru</a:t>
            </a:r>
            <a:endParaRPr/>
          </a:p>
        </p:txBody>
      </p:sp>
      <p:pic>
        <p:nvPicPr>
          <p:cNvPr id="2" name="Audio Recording 2022年4月21日 上午2:53:29" descr="Audio Recording 2022年4月21日 上午2:53:29">
            <a:hlinkClick r:id="" action="ppaction://media"/>
            <a:extLst>
              <a:ext uri="{FF2B5EF4-FFF2-40B4-BE49-F238E27FC236}">
                <a16:creationId xmlns:a16="http://schemas.microsoft.com/office/drawing/2014/main" id="{85217956-7099-6348-AA5A-6420B8E11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1061" y="8469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80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Hotel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ホテル</a:t>
            </a:r>
            <a:endParaRPr/>
          </a:p>
        </p:txBody>
      </p:sp>
      <p:pic>
        <p:nvPicPr>
          <p:cNvPr id="3" name="Audio Recording 2022年4月21日 上午2:53:29" descr="Audio Recording 2022年4月21日 上午2:53:29">
            <a:hlinkClick r:id="" action="ppaction://media"/>
            <a:extLst>
              <a:ext uri="{FF2B5EF4-FFF2-40B4-BE49-F238E27FC236}">
                <a16:creationId xmlns:a16="http://schemas.microsoft.com/office/drawing/2014/main" id="{204468FE-7D71-9C4C-938B-BB3124832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1061" y="8469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81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テスト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te su to</a:t>
            </a:r>
            <a:endParaRPr/>
          </a:p>
        </p:txBody>
      </p:sp>
      <p:pic>
        <p:nvPicPr>
          <p:cNvPr id="2" name="Audio Recording 2022年4月21日 上午2:53:42" descr="Audio Recording 2022年4月21日 上午2:53:42">
            <a:hlinkClick r:id="" action="ppaction://media"/>
            <a:extLst>
              <a:ext uri="{FF2B5EF4-FFF2-40B4-BE49-F238E27FC236}">
                <a16:creationId xmlns:a16="http://schemas.microsoft.com/office/drawing/2014/main" id="{A0BF2DC4-1646-0D4C-B9F5-A0C8D0657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800" y="76185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82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Test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テスト</a:t>
            </a:r>
            <a:endParaRPr/>
          </a:p>
        </p:txBody>
      </p:sp>
      <p:pic>
        <p:nvPicPr>
          <p:cNvPr id="3" name="Audio Recording 2022年4月21日 上午2:53:42" descr="Audio Recording 2022年4月21日 上午2:53:42">
            <a:hlinkClick r:id="" action="ppaction://media"/>
            <a:extLst>
              <a:ext uri="{FF2B5EF4-FFF2-40B4-BE49-F238E27FC236}">
                <a16:creationId xmlns:a16="http://schemas.microsoft.com/office/drawing/2014/main" id="{CD080BD7-51A5-2C41-9BC0-547A39E0F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800" y="76185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83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アメリカ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 a me ri ca</a:t>
            </a:r>
            <a:endParaRPr/>
          </a:p>
        </p:txBody>
      </p:sp>
      <p:pic>
        <p:nvPicPr>
          <p:cNvPr id="2" name="Audio Recording 2022年4月21日 上午2:53:54" descr="Audio Recording 2022年4月21日 上午2:53:54">
            <a:hlinkClick r:id="" action="ppaction://media"/>
            <a:extLst>
              <a:ext uri="{FF2B5EF4-FFF2-40B4-BE49-F238E27FC236}">
                <a16:creationId xmlns:a16="http://schemas.microsoft.com/office/drawing/2014/main" id="{3C6ED6B1-03A9-4A4E-B977-644ED8C5FB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8019" y="76185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84"/>
          <p:cNvSpPr txBox="1">
            <a:spLocks noGrp="1"/>
          </p:cNvSpPr>
          <p:nvPr>
            <p:ph type="title"/>
          </p:nvPr>
        </p:nvSpPr>
        <p:spPr>
          <a:xfrm>
            <a:off x="1768200" y="1949113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America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アメリカ</a:t>
            </a:r>
            <a:endParaRPr/>
          </a:p>
        </p:txBody>
      </p:sp>
      <p:pic>
        <p:nvPicPr>
          <p:cNvPr id="3" name="Audio Recording 2022年4月21日 上午2:53:54" descr="Audio Recording 2022年4月21日 上午2:53:54">
            <a:hlinkClick r:id="" action="ppaction://media"/>
            <a:extLst>
              <a:ext uri="{FF2B5EF4-FFF2-40B4-BE49-F238E27FC236}">
                <a16:creationId xmlns:a16="http://schemas.microsoft.com/office/drawing/2014/main" id="{749E12C7-A58B-C54B-A214-4560E55773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8019" y="76185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5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5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小測試</a:t>
            </a:r>
            <a:endParaRPr/>
          </a:p>
        </p:txBody>
      </p:sp>
      <p:sp>
        <p:nvSpPr>
          <p:cNvPr id="1613" name="Google Shape;1613;p57"/>
          <p:cNvSpPr txBox="1">
            <a:spLocks noGrp="1"/>
          </p:cNvSpPr>
          <p:nvPr>
            <p:ph type="title" idx="2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64FF30E6-5094-D344-9C04-F5134983E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26F2E4C-4DD4-9C44-B081-476ED11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E2B0C94-0E21-8E4B-A14A-12B61F13375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id="{12A1A7D2-DBB7-7042-9310-3054BC58E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63"/>
          <a:stretch/>
        </p:blipFill>
        <p:spPr>
          <a:xfrm>
            <a:off x="757382" y="336550"/>
            <a:ext cx="8229600" cy="47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0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FF25695D-5DB0-6740-8118-AA6880EF1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168D01-2B2C-3243-A1BF-B69D6AD6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893A641-53D2-C542-B659-E92BFBD8032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B655D46-FCB2-8B4E-AE6A-26639915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22"/>
          <a:stretch/>
        </p:blipFill>
        <p:spPr>
          <a:xfrm>
            <a:off x="457200" y="397164"/>
            <a:ext cx="8229600" cy="4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6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5ED6C1E4-9122-3C47-B82A-B0EEE1443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B4C632D-77C0-9046-9DA7-DA0E0931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E6B1BFF-D682-884A-B71E-C199871F1DA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47134A4-30A9-924E-9318-4B9121960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0"/>
          <a:stretch/>
        </p:blipFill>
        <p:spPr>
          <a:xfrm>
            <a:off x="457200" y="424872"/>
            <a:ext cx="8229600" cy="47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0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BFA2112E-127E-214F-A7EF-753FFBE4B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18DE8D5-FCEC-F84A-9AA5-25AAEA2A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4AB9A3CD-9A9D-F545-90E3-0C665419821E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kumimoji="1"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DD8287-46E9-A645-A254-998132482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2"/>
          <a:stretch/>
        </p:blipFill>
        <p:spPr>
          <a:xfrm>
            <a:off x="457200" y="406400"/>
            <a:ext cx="82296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67080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135</Words>
  <Application>Microsoft Macintosh PowerPoint</Application>
  <PresentationFormat>如螢幕大小 (16:9)</PresentationFormat>
  <Paragraphs>60</Paragraphs>
  <Slides>46</Slides>
  <Notes>31</Notes>
  <HiddenSlides>0</HiddenSlides>
  <MMClips>20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46</vt:i4>
      </vt:variant>
    </vt:vector>
  </HeadingPairs>
  <TitlesOfParts>
    <vt:vector size="52" baseType="lpstr">
      <vt:lpstr>Itim</vt:lpstr>
      <vt:lpstr>Arial</vt:lpstr>
      <vt:lpstr>Muli</vt:lpstr>
      <vt:lpstr>Merriweather</vt:lpstr>
      <vt:lpstr>Online Notebook by Slidesgo</vt:lpstr>
      <vt:lpstr>Online Notebook by Slidesgo</vt:lpstr>
      <vt:lpstr>趣學 日語50音 L4</vt:lpstr>
      <vt:lpstr>PowerPoint 簡報</vt:lpstr>
      <vt:lpstr>PowerPoint 簡報</vt:lpstr>
      <vt:lpstr>PowerPoint 簡報</vt:lpstr>
      <vt:lpstr>小測試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片假名</vt:lpstr>
      <vt:lpstr>片假名</vt:lpstr>
      <vt:lpstr>片假名</vt:lpstr>
      <vt:lpstr>片假名</vt:lpstr>
      <vt:lpstr>可使用以下網頁復習50音:</vt:lpstr>
      <vt:lpstr> Practice &amp; Game</vt:lpstr>
      <vt:lpstr>バナナ ba na na</vt:lpstr>
      <vt:lpstr>Banana バナナ</vt:lpstr>
      <vt:lpstr>テレビ te re bi</vt:lpstr>
      <vt:lpstr>Television テレビ</vt:lpstr>
      <vt:lpstr>カメラ ka me ra</vt:lpstr>
      <vt:lpstr>Camera カメラ</vt:lpstr>
      <vt:lpstr>ピアノ pi a no</vt:lpstr>
      <vt:lpstr>Piano ピアノ</vt:lpstr>
      <vt:lpstr>クラス ku ra su</vt:lpstr>
      <vt:lpstr>Class クラス</vt:lpstr>
      <vt:lpstr>レストラン re su to ran</vt:lpstr>
      <vt:lpstr>Restaurant レストラン</vt:lpstr>
      <vt:lpstr>アイスクリーム a i su ku rii mu</vt:lpstr>
      <vt:lpstr>Ice cream アイスクリーム</vt:lpstr>
      <vt:lpstr>ホテル ho te ru</vt:lpstr>
      <vt:lpstr>Hotel ホテル</vt:lpstr>
      <vt:lpstr>テスト te su to</vt:lpstr>
      <vt:lpstr>Test テスト</vt:lpstr>
      <vt:lpstr>アメリカ  a me ri ca</vt:lpstr>
      <vt:lpstr>America アメリカ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趣學 日語50音 L2</dc:title>
  <cp:lastModifiedBy>YAM Hoi Yan</cp:lastModifiedBy>
  <cp:revision>3</cp:revision>
  <dcterms:modified xsi:type="dcterms:W3CDTF">2022-04-21T06:21:19Z</dcterms:modified>
</cp:coreProperties>
</file>